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13"/>
  </p:notesMasterIdLst>
  <p:sldIdLst>
    <p:sldId id="256" r:id="rId2"/>
    <p:sldId id="264" r:id="rId3"/>
    <p:sldId id="267" r:id="rId4"/>
    <p:sldId id="266" r:id="rId5"/>
    <p:sldId id="271" r:id="rId6"/>
    <p:sldId id="272" r:id="rId7"/>
    <p:sldId id="268" r:id="rId8"/>
    <p:sldId id="269" r:id="rId9"/>
    <p:sldId id="265" r:id="rId10"/>
    <p:sldId id="262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5529" autoAdjust="0"/>
  </p:normalViewPr>
  <p:slideViewPr>
    <p:cSldViewPr snapToGrid="0">
      <p:cViewPr varScale="1">
        <p:scale>
          <a:sx n="61" d="100"/>
          <a:sy n="61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002C3-20C2-454C-9BF7-16658FF605DF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45812-E83A-465C-8C5D-7E5084428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71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35.197.216.43:8081/nexus/#browse/browse:maven-snapshot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3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-sprint retrospective/conclusion: what did you do well? what can you improve?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89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80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-introduction: scope, specification, initial plans (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kanabn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'before' screenshot,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etc. is ideal here)</a:t>
            </a: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476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-consultant journey: what have you learned? which technologies and concepts have we looked at since day 1?</a:t>
            </a: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07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295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36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>
                <a:latin typeface="Century Gothic" panose="020B0502020202020204" pitchFamily="34" charset="0"/>
              </a:rPr>
              <a:t>Demo of application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http://35.197.216.43:8081/nexus/#browse/browse:maven-snapshots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98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-proof of nexus (screenshot of your fat .jar)</a:t>
            </a:r>
          </a:p>
          <a:p>
            <a:pPr marL="0" indent="0" algn="just">
              <a:buNone/>
            </a:pP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51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-proof of feature-branch model (a screenshot of your commits and/or your network is good here)</a:t>
            </a:r>
            <a:endParaRPr lang="en-US" sz="1200" dirty="0">
              <a:solidFill>
                <a:srgbClr val="66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3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-sprint review: what did you get done? (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kanban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'after' screenshot)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45812-E83A-465C-8C5D-7E5084428F5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7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703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874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41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83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4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232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283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795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828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03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996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976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057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566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439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079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intStrokes trans="70000"/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196AC3-7634-44BA-B164-358F0E6CAF44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39D331-1B8C-41D7-BFE4-A06FA38C44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150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2804160"/>
            <a:ext cx="8569326" cy="1979505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latin typeface="Consolas" panose="020B0609020204030204" pitchFamily="49" charset="0"/>
              </a:rPr>
              <a:t>Inventory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9863" y="5669281"/>
            <a:ext cx="3677286" cy="426720"/>
          </a:xfrm>
        </p:spPr>
        <p:txBody>
          <a:bodyPr>
            <a:noAutofit/>
          </a:bodyPr>
          <a:lstStyle/>
          <a:p>
            <a:r>
              <a:rPr lang="en-GB" sz="2000" dirty="0">
                <a:latin typeface="Berlin Sans FB" panose="020E0602020502020306" pitchFamily="34" charset="0"/>
              </a:rPr>
              <a:t>Created by: Aswene SIVARAJ</a:t>
            </a:r>
          </a:p>
        </p:txBody>
      </p:sp>
    </p:spTree>
    <p:extLst>
      <p:ext uri="{BB962C8B-B14F-4D97-AF65-F5344CB8AC3E}">
        <p14:creationId xmlns:p14="http://schemas.microsoft.com/office/powerpoint/2010/main" val="2622593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6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conclusion &amp;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64827"/>
            <a:ext cx="10131425" cy="474829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b="1" i="1" dirty="0">
                <a:latin typeface="Century Gothic" panose="020B0502020202020204" pitchFamily="34" charset="0"/>
              </a:rPr>
              <a:t>What went well:</a:t>
            </a:r>
          </a:p>
          <a:p>
            <a:r>
              <a:rPr lang="en-GB" dirty="0">
                <a:latin typeface="Century Gothic" panose="020B0502020202020204" pitchFamily="34" charset="0"/>
              </a:rPr>
              <a:t>Current application responds to user inputs as required</a:t>
            </a:r>
          </a:p>
          <a:p>
            <a:r>
              <a:rPr lang="en-GB" dirty="0">
                <a:latin typeface="Century Gothic" panose="020B0502020202020204" pitchFamily="34" charset="0"/>
              </a:rPr>
              <a:t>Application interacts with database in the background</a:t>
            </a:r>
          </a:p>
          <a:p>
            <a:r>
              <a:rPr lang="en-GB" dirty="0">
                <a:latin typeface="Century Gothic" panose="020B0502020202020204" pitchFamily="34" charset="0"/>
              </a:rPr>
              <a:t>Weekly targets were on track</a:t>
            </a:r>
          </a:p>
          <a:p>
            <a:pPr mar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b="1" i="1" dirty="0">
                <a:latin typeface="Century Gothic" panose="020B0502020202020204" pitchFamily="34" charset="0"/>
              </a:rPr>
              <a:t>Improvements:</a:t>
            </a:r>
          </a:p>
          <a:p>
            <a:r>
              <a:rPr lang="en-GB" dirty="0">
                <a:latin typeface="Century Gothic" panose="020B0502020202020204" pitchFamily="34" charset="0"/>
              </a:rPr>
              <a:t>Split customer table into customers and payments</a:t>
            </a:r>
          </a:p>
          <a:p>
            <a:r>
              <a:rPr lang="en-GB" dirty="0">
                <a:latin typeface="Century Gothic" panose="020B0502020202020204" pitchFamily="34" charset="0"/>
              </a:rPr>
              <a:t>Application able to update stock as and when required</a:t>
            </a:r>
          </a:p>
          <a:p>
            <a:r>
              <a:rPr lang="en-GB" dirty="0">
                <a:latin typeface="Century Gothic" panose="020B0502020202020204" pitchFamily="34" charset="0"/>
              </a:rPr>
              <a:t>Further testing to improve test coverage</a:t>
            </a:r>
          </a:p>
          <a:p>
            <a:r>
              <a:rPr lang="en-GB" dirty="0">
                <a:latin typeface="Century Gothic" panose="020B0502020202020204" pitchFamily="34" charset="0"/>
              </a:rPr>
              <a:t>Improve feature branch</a:t>
            </a:r>
          </a:p>
          <a:p>
            <a:r>
              <a:rPr lang="en-GB" dirty="0">
                <a:latin typeface="Century Gothic" panose="020B0502020202020204" pitchFamily="34" charset="0"/>
              </a:rPr>
              <a:t>Improve security – user table that takes in username and password for access</a:t>
            </a:r>
          </a:p>
          <a:p>
            <a:r>
              <a:rPr lang="en-GB" dirty="0">
                <a:latin typeface="Century Gothic" panose="020B0502020202020204" pitchFamily="34" charset="0"/>
              </a:rPr>
              <a:t>Further understanding of maven and nexus</a:t>
            </a:r>
          </a:p>
        </p:txBody>
      </p:sp>
    </p:spTree>
    <p:extLst>
      <p:ext uri="{BB962C8B-B14F-4D97-AF65-F5344CB8AC3E}">
        <p14:creationId xmlns:p14="http://schemas.microsoft.com/office/powerpoint/2010/main" val="287325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7" y="1390320"/>
            <a:ext cx="10131425" cy="4077360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latin typeface="Berlin Sans FB" panose="020E0602020502020306" pitchFamily="34" charset="0"/>
              </a:rPr>
              <a:t>THANK YOU FOR LISTENING!</a:t>
            </a:r>
            <a:br>
              <a:rPr lang="en-GB" sz="4400" dirty="0">
                <a:latin typeface="Berlin Sans FB" panose="020E0602020502020306" pitchFamily="34" charset="0"/>
              </a:rPr>
            </a:br>
            <a:br>
              <a:rPr lang="en-GB" sz="4400" dirty="0">
                <a:latin typeface="Berlin Sans FB" panose="020E0602020502020306" pitchFamily="34" charset="0"/>
              </a:rPr>
            </a:br>
            <a:br>
              <a:rPr lang="en-GB" sz="4400" dirty="0">
                <a:latin typeface="Berlin Sans FB" panose="020E0602020502020306" pitchFamily="34" charset="0"/>
              </a:rPr>
            </a:br>
            <a:r>
              <a:rPr lang="en-GB" sz="4400" dirty="0">
                <a:latin typeface="Berlin Sans FB" panose="020E0602020502020306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78589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Introduction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3165A9-E0E2-4D1E-B1FA-46F6EF1C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7139"/>
            <a:ext cx="10131425" cy="488398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600" b="1" i="1" dirty="0">
                <a:latin typeface="Century Gothic" panose="020B0502020202020204" pitchFamily="34" charset="0"/>
              </a:rPr>
              <a:t>Project scope:</a:t>
            </a:r>
          </a:p>
          <a:p>
            <a:r>
              <a:rPr lang="en-GB" sz="1600" dirty="0">
                <a:latin typeface="Century Gothic" panose="020B0502020202020204" pitchFamily="34" charset="0"/>
              </a:rPr>
              <a:t>Provide an end user with an application that they can interact with using a command line interface (CLI).</a:t>
            </a:r>
          </a:p>
          <a:p>
            <a:r>
              <a:rPr lang="en-GB" sz="1600" dirty="0">
                <a:latin typeface="Century Gothic" panose="020B0502020202020204" pitchFamily="34" charset="0"/>
              </a:rPr>
              <a:t>User can access an inventory database containing customers, items and orders. </a:t>
            </a:r>
          </a:p>
          <a:p>
            <a:r>
              <a:rPr lang="en-GB" sz="1600" dirty="0">
                <a:latin typeface="Century Gothic" panose="020B0502020202020204" pitchFamily="34" charset="0"/>
              </a:rPr>
              <a:t>The user can: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Century Gothic" panose="020B0502020202020204" pitchFamily="34" charset="0"/>
              </a:rPr>
              <a:t>create a new customer, item or order record and add it to the database,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Century Gothic" panose="020B0502020202020204" pitchFamily="34" charset="0"/>
              </a:rPr>
              <a:t>read all customers, items and orders currently in the database,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Century Gothic" panose="020B0502020202020204" pitchFamily="34" charset="0"/>
              </a:rPr>
              <a:t>update customer, item or order details of existing data in the database,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Century Gothic" panose="020B0502020202020204" pitchFamily="34" charset="0"/>
              </a:rPr>
              <a:t>delete a customer, item or order from the system.</a:t>
            </a:r>
          </a:p>
          <a:p>
            <a:pPr marL="0" indent="0">
              <a:buNone/>
            </a:pPr>
            <a:r>
              <a:rPr lang="en-US" sz="1600" b="1" i="1" dirty="0">
                <a:latin typeface="Century Gothic" panose="020B0502020202020204" pitchFamily="34" charset="0"/>
              </a:rPr>
              <a:t>CLI benefits:</a:t>
            </a:r>
          </a:p>
          <a:p>
            <a:r>
              <a:rPr lang="en-GB" sz="1600" dirty="0">
                <a:latin typeface="Century Gothic" panose="020B0502020202020204" pitchFamily="34" charset="0"/>
              </a:rPr>
              <a:t>Faster than other types of user interfaces</a:t>
            </a:r>
          </a:p>
          <a:p>
            <a:r>
              <a:rPr lang="en-GB" sz="1600" dirty="0">
                <a:latin typeface="Century Gothic" panose="020B0502020202020204" pitchFamily="34" charset="0"/>
              </a:rPr>
              <a:t>Less memory (RAM) used compared to a GUI</a:t>
            </a:r>
          </a:p>
          <a:p>
            <a:r>
              <a:rPr lang="en-GB" sz="1600" dirty="0">
                <a:latin typeface="Century Gothic" panose="020B0502020202020204" pitchFamily="34" charset="0"/>
              </a:rPr>
              <a:t>Can run on other OS aside from windows</a:t>
            </a:r>
          </a:p>
          <a:p>
            <a:pPr marL="0" indent="0">
              <a:buNone/>
            </a:pPr>
            <a:endParaRPr lang="en-GB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Technologies &amp; Concepts Applied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3165A9-E0E2-4D1E-B1FA-46F6EF1C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1373"/>
            <a:ext cx="10131425" cy="488398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600" b="1" i="1" dirty="0">
                <a:latin typeface="Century Gothic" panose="020B0502020202020204" pitchFamily="34" charset="0"/>
              </a:rPr>
              <a:t>Technologies: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Trello – project management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Google Cloud Platform </a:t>
            </a:r>
            <a:r>
              <a:rPr lang="en-US" sz="1600" dirty="0" err="1">
                <a:latin typeface="Century Gothic" panose="020B0502020202020204" pitchFamily="34" charset="0"/>
              </a:rPr>
              <a:t>MySqL</a:t>
            </a:r>
            <a:r>
              <a:rPr lang="en-US" sz="1600" dirty="0">
                <a:latin typeface="Century Gothic" panose="020B0502020202020204" pitchFamily="34" charset="0"/>
              </a:rPr>
              <a:t> and </a:t>
            </a:r>
            <a:r>
              <a:rPr lang="en-US" sz="1600" dirty="0" err="1">
                <a:latin typeface="Century Gothic" panose="020B0502020202020204" pitchFamily="34" charset="0"/>
              </a:rPr>
              <a:t>MySqL</a:t>
            </a:r>
            <a:r>
              <a:rPr lang="en-US" sz="1600" dirty="0">
                <a:latin typeface="Century Gothic" panose="020B0502020202020204" pitchFamily="34" charset="0"/>
              </a:rPr>
              <a:t> Workbench – database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Java – programming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Java Junit – testing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Google Cloud Platform Virtual Machine – cloud server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Nexus – artifact repository</a:t>
            </a:r>
          </a:p>
          <a:p>
            <a:pPr marL="0" indent="0">
              <a:buNone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600" b="1" i="1" dirty="0">
                <a:latin typeface="Century Gothic" panose="020B0502020202020204" pitchFamily="34" charset="0"/>
              </a:rPr>
              <a:t>Concepts: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OOP  - classes, objects, inheritance, encapsulation, polymorphism, abstraction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Constructors – initialize an object, prepare for use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Loops – execute instructions repeatedly based on a set condition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SOLID principles</a:t>
            </a:r>
          </a:p>
          <a:p>
            <a:pPr marL="0" indent="0">
              <a:buNone/>
            </a:pP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44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>
                <a:latin typeface="Berlin Sans FB" panose="020E0602020502020306" pitchFamily="34" charset="0"/>
              </a:rPr>
              <a:t>Initial Plan</a:t>
            </a:r>
            <a:endParaRPr lang="en-GB" sz="4000" dirty="0">
              <a:latin typeface="Berlin Sans FB" panose="020E06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01E3A-2E65-47EA-987C-A326272A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" t="1114"/>
          <a:stretch/>
        </p:blipFill>
        <p:spPr>
          <a:xfrm>
            <a:off x="685801" y="1564826"/>
            <a:ext cx="10131425" cy="51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7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Entity Relationship diagram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4D5B525-A415-45FE-9BB3-968BC235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564827"/>
            <a:ext cx="10131425" cy="2758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078B3-28D4-4386-BE6A-2CDA1697CBA7}"/>
              </a:ext>
            </a:extLst>
          </p:cNvPr>
          <p:cNvSpPr/>
          <p:nvPr/>
        </p:nvSpPr>
        <p:spPr>
          <a:xfrm>
            <a:off x="685801" y="4707374"/>
            <a:ext cx="3475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Customer to order: 0-to-many</a:t>
            </a:r>
          </a:p>
          <a:p>
            <a:r>
              <a:rPr lang="en-GB" dirty="0">
                <a:latin typeface="Century Gothic" panose="020B0502020202020204" pitchFamily="34" charset="0"/>
              </a:rPr>
              <a:t>Order to </a:t>
            </a:r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: 1-to-many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 to item: 1-to-1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D7E838-C418-4B13-8096-F78F90DB5345}"/>
              </a:ext>
            </a:extLst>
          </p:cNvPr>
          <p:cNvSpPr/>
          <p:nvPr/>
        </p:nvSpPr>
        <p:spPr>
          <a:xfrm>
            <a:off x="7814481" y="5630704"/>
            <a:ext cx="30027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Item to </a:t>
            </a:r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: 1-to-1</a:t>
            </a:r>
          </a:p>
          <a:p>
            <a:r>
              <a:rPr lang="en-GB" dirty="0" err="1">
                <a:latin typeface="Century Gothic" panose="020B0502020202020204" pitchFamily="34" charset="0"/>
              </a:rPr>
              <a:t>Orderline</a:t>
            </a:r>
            <a:r>
              <a:rPr lang="en-GB" dirty="0">
                <a:latin typeface="Century Gothic" panose="020B0502020202020204" pitchFamily="34" charset="0"/>
              </a:rPr>
              <a:t> to order: 1-to-1</a:t>
            </a:r>
          </a:p>
          <a:p>
            <a:r>
              <a:rPr lang="en-GB" dirty="0">
                <a:latin typeface="Century Gothic" panose="020B0502020202020204" pitchFamily="34" charset="0"/>
              </a:rPr>
              <a:t>Order to customer: 1-to-1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EC0BC2-51BF-4600-AF20-28F7F2F4456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161432" y="5169039"/>
            <a:ext cx="47776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784A40-1232-41DD-BBC8-4F8BCAC8E67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585545" y="6092369"/>
            <a:ext cx="52289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161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lin Sans FB" panose="020E0602020502020306" pitchFamily="34" charset="0"/>
              </a:rPr>
              <a:t>DEMO</a:t>
            </a:r>
            <a:endParaRPr lang="en-GB" sz="40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375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NEXUS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1BECA-4778-4E8D-9B03-24CAC033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09" y="1564826"/>
            <a:ext cx="9354207" cy="52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5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Feature-branch-model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A407F-233C-4C36-8C6D-7475C93D9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87"/>
          <a:stretch/>
        </p:blipFill>
        <p:spPr>
          <a:xfrm>
            <a:off x="2289175" y="1178393"/>
            <a:ext cx="6924675" cy="1456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CBDCC2-1862-464A-94C0-FC0C9A57A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9" t="9864" r="22284" b="5265"/>
          <a:stretch/>
        </p:blipFill>
        <p:spPr>
          <a:xfrm>
            <a:off x="685801" y="2717329"/>
            <a:ext cx="4721771" cy="3966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7CB20-FB1C-42D3-B51F-72F333393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81" t="8256" r="22802" b="5265"/>
          <a:stretch/>
        </p:blipFill>
        <p:spPr>
          <a:xfrm>
            <a:off x="6377429" y="2664918"/>
            <a:ext cx="4439797" cy="40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0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856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erlin Sans FB" panose="020E0602020502020306" pitchFamily="34" charset="0"/>
              </a:rPr>
              <a:t>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F6371-280E-4A8E-8F1F-B875EAA6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36" y="1564827"/>
            <a:ext cx="10131425" cy="51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73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ustom 3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7030A0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462</Words>
  <Application>Microsoft Office PowerPoint</Application>
  <PresentationFormat>Widescreen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Berlin Sans FB</vt:lpstr>
      <vt:lpstr>Calibri</vt:lpstr>
      <vt:lpstr>Calibri Light</vt:lpstr>
      <vt:lpstr>Century Gothic</vt:lpstr>
      <vt:lpstr>Consolas</vt:lpstr>
      <vt:lpstr>Celestial</vt:lpstr>
      <vt:lpstr>Inventory management system</vt:lpstr>
      <vt:lpstr>Introduction</vt:lpstr>
      <vt:lpstr>Technologies &amp; Concepts Applied</vt:lpstr>
      <vt:lpstr>Initial Plan</vt:lpstr>
      <vt:lpstr>Entity Relationship diagram</vt:lpstr>
      <vt:lpstr>DEMO</vt:lpstr>
      <vt:lpstr>NEXUS</vt:lpstr>
      <vt:lpstr>Feature-branch-model</vt:lpstr>
      <vt:lpstr>Review</vt:lpstr>
      <vt:lpstr>conclusion &amp; Further work</vt:lpstr>
      <vt:lpstr>THANK YOU FOR LISTENING! 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SYMBOLIC MATHEMATICAL COMPILER WITH A GUI FRONT END</dc:title>
  <dc:creator>Aswene Sivaraj</dc:creator>
  <cp:lastModifiedBy>Aswene Sivaraj</cp:lastModifiedBy>
  <cp:revision>87</cp:revision>
  <dcterms:created xsi:type="dcterms:W3CDTF">2019-05-20T22:44:47Z</dcterms:created>
  <dcterms:modified xsi:type="dcterms:W3CDTF">2020-05-01T04:54:05Z</dcterms:modified>
</cp:coreProperties>
</file>